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3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gmarknet.nic.in/amrscheme/nagpursun041.htm" TargetMode="External"/><Relationship Id="rId2" Type="http://schemas.openxmlformats.org/officeDocument/2006/relationships/hyperlink" Target="http://www.ehow.com/facts_4925168_often-should-sunflowers-be-watered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Sunflow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Sarah Myers</a:t>
            </a:r>
          </a:p>
          <a:p>
            <a:r>
              <a:rPr lang="en-US" dirty="0" smtClean="0"/>
              <a:t>3\16\2011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Botanical name-</a:t>
            </a:r>
            <a:r>
              <a:rPr lang="en-US" b="1" i="1" dirty="0" smtClean="0"/>
              <a:t>Helianthus </a:t>
            </a:r>
            <a:r>
              <a:rPr lang="en-US" b="1" i="1" dirty="0" err="1" smtClean="0"/>
              <a:t>annuus</a:t>
            </a:r>
            <a:r>
              <a:rPr lang="en-US" b="1" i="1" dirty="0" smtClean="0"/>
              <a:t> L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It yields edible seeds within 3 months of plantation(annual)</a:t>
            </a:r>
            <a:endParaRPr lang="en-US" dirty="0" smtClean="0"/>
          </a:p>
          <a:p>
            <a:r>
              <a:rPr lang="en-US" dirty="0" smtClean="0"/>
              <a:t>The Sunflowers can grow anywhere from 3 to 15 feet tall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/>
          </a:p>
        </p:txBody>
      </p:sp>
      <p:pic>
        <p:nvPicPr>
          <p:cNvPr id="6" name="Picture 5" descr="sunflow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676400"/>
            <a:ext cx="3584677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6-8 hours of direct sunlight per day</a:t>
            </a:r>
          </a:p>
          <a:p>
            <a:r>
              <a:rPr lang="en-US" dirty="0" smtClean="0"/>
              <a:t>Height-  3 to 15 feet tall</a:t>
            </a:r>
          </a:p>
          <a:p>
            <a:r>
              <a:rPr lang="en-US" dirty="0" smtClean="0"/>
              <a:t>Bloom in the late June</a:t>
            </a:r>
          </a:p>
          <a:p>
            <a:r>
              <a:rPr lang="en-US" dirty="0" smtClean="0"/>
              <a:t>Sunflowers will thrive in a wide range of soil types. You can plant in sandy soil or in clay and have reasonable expectations of success either way.</a:t>
            </a:r>
          </a:p>
          <a:p>
            <a:endParaRPr lang="en-US" dirty="0"/>
          </a:p>
        </p:txBody>
      </p:sp>
      <p:pic>
        <p:nvPicPr>
          <p:cNvPr id="5" name="Content Placeholder 4" descr="250px-Sunflower_sky_backdrop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29200" y="1981200"/>
            <a:ext cx="3390900" cy="375711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pic>
        <p:nvPicPr>
          <p:cNvPr id="4" name="Content Placeholder 3" descr="water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00600" y="1905000"/>
            <a:ext cx="3474720" cy="3860800"/>
          </a:xfrm>
        </p:spPr>
      </p:pic>
      <p:sp>
        <p:nvSpPr>
          <p:cNvPr id="6" name="TextBox 5"/>
          <p:cNvSpPr txBox="1"/>
          <p:nvPr/>
        </p:nvSpPr>
        <p:spPr>
          <a:xfrm>
            <a:off x="533400" y="1600200"/>
            <a:ext cx="411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need Enough water during sprouting, but not too much. - When the plant is above ground, give it a lot of water during sunny days, but keep your eyes on the local weather reports for rainy days, do not water at least a day before then, cause during rainy days the sunflower can't deal with the excess water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Sunflower seeds are used today as bird food, a nutritious snack, for sprouting, cooking oil, medicine, and animal feed</a:t>
            </a:r>
            <a:endParaRPr lang="en-US" dirty="0"/>
          </a:p>
        </p:txBody>
      </p:sp>
      <p:pic>
        <p:nvPicPr>
          <p:cNvPr id="4" name="Picture 3" descr="flower see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505200"/>
            <a:ext cx="3886200" cy="2921742"/>
          </a:xfrm>
          <a:prstGeom prst="rect">
            <a:avLst/>
          </a:prstGeom>
        </p:spPr>
      </p:pic>
      <p:pic>
        <p:nvPicPr>
          <p:cNvPr id="5" name="Picture 4" descr="o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3352800"/>
            <a:ext cx="3276600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1600" dirty="0" smtClean="0"/>
              <a:t>'American Giant Hybrid'</a:t>
            </a:r>
          </a:p>
          <a:p>
            <a:r>
              <a:rPr lang="en-US" sz="1600" dirty="0" smtClean="0"/>
              <a:t>'Peach </a:t>
            </a:r>
            <a:r>
              <a:rPr lang="en-US" sz="1600" dirty="0" smtClean="0"/>
              <a:t>Passion'</a:t>
            </a:r>
          </a:p>
          <a:p>
            <a:r>
              <a:rPr lang="en-US" sz="1600" dirty="0" smtClean="0"/>
              <a:t>'</a:t>
            </a:r>
            <a:r>
              <a:rPr lang="en-US" sz="1600" dirty="0" err="1" smtClean="0"/>
              <a:t>Peredovik</a:t>
            </a:r>
            <a:r>
              <a:rPr lang="en-US" sz="1600" dirty="0" smtClean="0"/>
              <a:t>'</a:t>
            </a:r>
          </a:p>
          <a:p>
            <a:r>
              <a:rPr lang="en-US" sz="1600" dirty="0" smtClean="0"/>
              <a:t>'Red Sun'</a:t>
            </a:r>
          </a:p>
          <a:p>
            <a:r>
              <a:rPr lang="en-US" sz="1600" dirty="0" smtClean="0"/>
              <a:t>'Ring of Fire'</a:t>
            </a:r>
          </a:p>
          <a:p>
            <a:r>
              <a:rPr lang="en-US" sz="1600" dirty="0" smtClean="0"/>
              <a:t>'Rostov'</a:t>
            </a:r>
          </a:p>
          <a:p>
            <a:r>
              <a:rPr lang="en-US" sz="1600" dirty="0" smtClean="0"/>
              <a:t>'Skyscraper'</a:t>
            </a:r>
          </a:p>
          <a:p>
            <a:r>
              <a:rPr lang="en-US" sz="1600" dirty="0" smtClean="0"/>
              <a:t>'</a:t>
            </a:r>
            <a:r>
              <a:rPr lang="en-US" sz="1600" dirty="0" err="1" smtClean="0"/>
              <a:t>Soraya</a:t>
            </a:r>
            <a:r>
              <a:rPr lang="en-US" sz="1600" dirty="0" smtClean="0"/>
              <a:t>'</a:t>
            </a:r>
          </a:p>
          <a:p>
            <a:r>
              <a:rPr lang="en-US" sz="1600" dirty="0" smtClean="0"/>
              <a:t>'Strawberry Blonde'</a:t>
            </a:r>
          </a:p>
          <a:p>
            <a:r>
              <a:rPr lang="en-US" sz="1600" dirty="0" smtClean="0"/>
              <a:t>'Sunny Hybrid'</a:t>
            </a:r>
          </a:p>
          <a:p>
            <a:r>
              <a:rPr lang="en-US" sz="1600" dirty="0" smtClean="0"/>
              <a:t>'Taiyo' (Orange-yellow, chocolate center)</a:t>
            </a:r>
          </a:p>
          <a:p>
            <a:r>
              <a:rPr lang="en-US" sz="1600" dirty="0" smtClean="0"/>
              <a:t>'</a:t>
            </a:r>
            <a:r>
              <a:rPr lang="en-US" sz="1600" dirty="0" err="1" smtClean="0"/>
              <a:t>Tarahumara</a:t>
            </a:r>
            <a:r>
              <a:rPr lang="en-US" sz="1600" dirty="0" smtClean="0"/>
              <a:t>'</a:t>
            </a:r>
          </a:p>
          <a:p>
            <a:r>
              <a:rPr lang="en-US" sz="1600" dirty="0" smtClean="0"/>
              <a:t>'Teddy Bear'</a:t>
            </a:r>
          </a:p>
          <a:p>
            <a:r>
              <a:rPr lang="en-US" sz="1600" dirty="0" smtClean="0"/>
              <a:t>'Titan'</a:t>
            </a:r>
          </a:p>
          <a:p>
            <a:r>
              <a:rPr lang="en-US" sz="1600" dirty="0" smtClean="0"/>
              <a:t>'Valentine'</a:t>
            </a:r>
          </a:p>
          <a:p>
            <a:r>
              <a:rPr lang="en-US" sz="1600" dirty="0" smtClean="0"/>
              <a:t>'Velvet Queen' (red to dark claret, chocolate center)</a:t>
            </a:r>
          </a:p>
          <a:p>
            <a:r>
              <a:rPr lang="en-US" sz="1600" dirty="0" smtClean="0"/>
              <a:t>'Yellow Empress'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www.ehow.com/facts_4925168_often-should-sunflowers-be-watered.html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agmarknet.nic.in/amrscheme/nagpursun041.htm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en.wikipedia.org/wiki/Sunflower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249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Sunflowers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104865</cp:lastModifiedBy>
  <cp:revision>17</cp:revision>
  <dcterms:created xsi:type="dcterms:W3CDTF">2011-03-16T11:28:37Z</dcterms:created>
  <dcterms:modified xsi:type="dcterms:W3CDTF">2011-03-24T14:15:08Z</dcterms:modified>
</cp:coreProperties>
</file>